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1" r:id="rId6"/>
    <p:sldId id="260" r:id="rId7"/>
    <p:sldId id="265" r:id="rId8"/>
    <p:sldId id="259" r:id="rId9"/>
    <p:sldId id="264" r:id="rId10"/>
    <p:sldId id="272" r:id="rId11"/>
    <p:sldId id="267" r:id="rId12"/>
    <p:sldId id="268" r:id="rId13"/>
    <p:sldId id="269" r:id="rId14"/>
    <p:sldId id="270" r:id="rId15"/>
    <p:sldId id="271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4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9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8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3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1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7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5000"/>
                <a:lumOff val="95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89000">
              <a:schemeClr val="bg1"/>
            </a:gs>
            <a:gs pos="94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304C1-F70A-4230-9F0C-C713A7935DE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5056-AFB1-4AED-AA57-97EDC6420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96103" cy="181678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управления профессиональными рисками в организации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9474" y="5639844"/>
            <a:ext cx="9144000" cy="85239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испытательной лаборатории ООО «ЗАОТЭКС»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Шпаков Андрей Сергеевич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+7 (3952) 43-50-60, 8(991)43-49-550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12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привлекать 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 стороннюю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3338" y="1854926"/>
            <a:ext cx="10140462" cy="4322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законодательство этого не требует. На данный момент управление и ОПР — зона ответственности и полномочий работодателя. Однако, практика показывает, 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полноценную оценку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штатного специалиста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или даже отделу – затруднительно. Вдобавок, оценке рисков зачастую мешает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замыленность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взгляда сотрудников, привыкших к своим рабочим условиям.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Наилучший вариант — привлечение сторонней организации, имеющей опыт в СОУТ, производственном контроле, охране труда с выделением ей в помощь компетентных сотрудников организации для наиболее эффективного сбора информации.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3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будут проводиться замеры и зачем они нужны, если у нас действует СОУТ?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3338" y="1854926"/>
            <a:ext cx="10140462" cy="4322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проведение СОУТ не исключает и не заменяет необходимости ОПР. Данная процедура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соотнесением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измерений с установленными нормативами. Однако,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проведённой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СОУТ применяется в качестве одного из источников сбора данных для ОПР.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Наилучший вариант — использование в ходе ОПР комбинации всех доступных источников данных: результаты СОУТ, ПК, наблюдение специалистом по оценке за рабочим процессом, эксплуатационная документация на оборудование, опрос сотрудников, статистическая информация и т.д.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0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ведь у офисных сотрудников нет никаких рисков?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960" y="1584960"/>
            <a:ext cx="10140462" cy="4322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профессиональные риски у офисных сотрудников ЕСТЬ. Разумеется, они, зачастую, не настолько многочисленны и не так очевидны, как, например,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электрогазосварщиков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Однако, для этого и необходима полноценная компетентная ОПР — чтобы выявить и контролировать риски для всех работников.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Наилучший вариант — не поддаваться желанию упростить систему управления охраной труда там, где это неуместно, и провести полную ОПР, не дискриминируя офисных сотрудников по направлению обеспечения безопасных условий труда.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6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действуют результаты оценки рисков?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960" y="1584960"/>
            <a:ext cx="10140462" cy="43220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ОПР нет такого понятия, как «срок действия результатов» (по аналогии с СОУТ). В соответствии с требованиями п. 5.1 ГОСТ 12.0.230.5-2018 оценка профессиональных рисков должна проводиться организацией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случаях, если ранее такая оценка не проводилась;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любых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(внешних и внутренних) – трудового процесса, законодательства и т.д.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Наилучший вариант — не воспринимать проведённую ОПР как окончательный результат работы. Необходимо отслеживать все происходящие изменения в работе организации и трудовом законодательстве с целью поддержания актуальности своей системы управления охраной труда.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4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 мне даст оценка рисков? Ещё один том документов?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960" y="1584960"/>
            <a:ext cx="10140462" cy="43220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 — это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единоразовое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мероприятие. Разработанная в организации процедура и проведённая оценка профессиональных рисков является фундаментом для дальнейшей деятельности в области охраны труда.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Наилучший вариант — не сдавать полученный отчёт по ОПР в «архив» и не пренебрегать полученными в ходе оценки результатами, а использовать их с целью систематического поддержания и повышения безопасности условий труда своих работников.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23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960" y="1584960"/>
            <a:ext cx="10140462" cy="284770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профессиональными рисками на предприятии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не только обязательная со стороны законодательства, но и важная с точки зрения обеспечения безопасности сотрудников, их удовлетворённости своим рабочим местом.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настоящее время работодатель имеет право сам выбирать форму реализации данной процедуры в своей организации.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команды из специалистов привлечённой экспертной организации и собственных сотрудников, хорошо знающих суть производственных процессов изнутри — наилучший вариант проведения действий по выявлению, оценке и контролю уровней профессиональных рисков.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anodpo.sibcbt.ru/pluginfile.php/243/course/overviewfiles/imgonline-com-ua-Resize-bKS1WiYNs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534" y="4354287"/>
            <a:ext cx="294824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72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96103" cy="181678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управления профессиональными рисками в организации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9474" y="5639844"/>
            <a:ext cx="9144000" cy="85239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испытательной лаборатории ООО «ЗАОТЭКС»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Шпаков Андрей Сергеевич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+7 (3952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43-50-60, 8(991)43-49-550</a:t>
            </a:r>
          </a:p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5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6330"/>
            <a:ext cx="10515600" cy="3867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502743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- следствие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неопределенности на достижение поставленных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31000)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- вероятность причинения вреда здоровью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воздействия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и (или) опасных производственных факторов при исполнении работником обязанностей по трудовому договору или в иных случаях, установленных настоящим Кодексом, другими федеральными законами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(ТК РФ, ст. 209)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- комбинация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возникновения опасного события или воздействия(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тяжести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или ухудшения состояния здоровья (3.8), которые могут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вызваны данным событием или воздействием(и)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(OHSAS 18001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:2007,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ИСО 45001—2020)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профессиональными рисками - комплекс взаимосвязанных мероприятий, являющихся элементами системы управления охраной труда и включающих в себя меры по выявлению, оценке и снижению уровней профессиональных рисков.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6330"/>
            <a:ext cx="10515600" cy="491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база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50274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РФ, статья 37 «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на труд в условиях, отвечающих требованиям безопасности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РФ (статьи 209, 211, 212, 219)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19.08.2016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438н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РФ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2019 г.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2012 года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tech.asout.ru/wp-content/uploads/2017/07/ui-58c79a679934f2.05882247-1024x77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982" y="3875314"/>
            <a:ext cx="3346958" cy="254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00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3"/>
            <a:ext cx="10515600" cy="10711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Общемировая тенденция — применение риск-ориентированного подхода во всех системах управления, в том числе в обеспечении безопасности труда.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spassk.pnzreg.ru/upload/iblock/bd7/bd7fa106b1da78b5086b568bf6951f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398" y="2942726"/>
            <a:ext cx="4285796" cy="320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8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154" y="548007"/>
            <a:ext cx="10515600" cy="6015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Нормативно-техническая база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346601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ИСО 31000-2019 Менеджмент риска. Принципы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58771-2019 Менеджмент риска. Технологии оценки риска.</a:t>
            </a: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12.0.010-2009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истемы управления охраной труда. Определение опасностей и оценка рисков.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12.0.230.4-2018 Системы управления охраной труда. Методы идентификации опасностей на различных этапах выполнения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12.0.230.5-2018 Системы управления охраной труда. Методы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риска для обеспечения безопасности выполнения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</a:p>
          <a:p>
            <a:pPr fontAlgn="base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1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10515600" cy="3951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Применяемые методы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1489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нет единой обязательной методики по управлению и оценке уровней профессиональных рисков. Работодателю даётся свобода выбора из нескольких десятков вариантов. Наиболее популярные и удобные для применения – матричный метод (тепловая карта) и метод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Файна-Кинни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(индекс профессионального риска)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mypresentation.ru/documents_6/1c7b56f286f4b5ad2267a4b8c654e7b6/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073" y="3248298"/>
            <a:ext cx="4168502" cy="312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naginoff.com/wp-content/uploads/2019/10/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29" y="3521846"/>
            <a:ext cx="4441867" cy="1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0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10515600" cy="3951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управления профессиональными рисками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5027431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процедуры управления проф. рисками (в рамках СУОТ организации).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опасностей для работников (с учётом штатных, внештатных, аварийных событий).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уровней рисков идентифицированных опасностей.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мер по исключению, снижению и контролю уровней рисков.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Регулярная проверка эффективности установленных мероприятий.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сотрудников о существующих рисках их здоровью.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spa22.ru/wp-content/uploads/2019/11/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996" y="4572771"/>
            <a:ext cx="3458850" cy="207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16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492" y="426085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ohranatruda.ru/upload/iblock/9e1/otsenka_professionalnykh_riskov_chto_delat_s_rezultatam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984" y="1419497"/>
            <a:ext cx="3518975" cy="318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9590" y="6217920"/>
            <a:ext cx="872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 следующих слайдах: ОПР – Оценка (управление) Профессиональными Рисками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6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54056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ли проводить ОПР?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4995"/>
            <a:ext cx="10140462" cy="44152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да, обязательно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Статья 212 Трудового кодекса обязывает работодателя создать и обеспечить функционирование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охраной труда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пункт 8 Типового положения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СУОТ устанавливает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эту систему обязательно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включаться процедуры управления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информирования работников об уровнях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Следом за этим Приказ Минтруда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2019 г.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 устанавливает для инспекторов ГИТ в качестве одного из пунктов проверки процедуру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профессиональными рисками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данных положений дает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ГИТ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выписать штраф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тыс. рублей, согласно ч. 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5.27.1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(нарушение требований охраны труда).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 –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деятельности.</a:t>
            </a:r>
          </a:p>
          <a:p>
            <a:pPr marL="0" indent="0" algn="just">
              <a:buNone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Наилучший вариант — не рассчитывать на некомпетентность инспекторов ГИТ и заняться проведением ОПР до применения штрафных санкций, а не после этого.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27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1152</Words>
  <Application>Microsoft Office PowerPoint</Application>
  <PresentationFormat>Произвольный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Основы управления профессиональными рисками в организации</vt:lpstr>
      <vt:lpstr>Терминология</vt:lpstr>
      <vt:lpstr>Законодательная база</vt:lpstr>
      <vt:lpstr>Презентация PowerPoint</vt:lpstr>
      <vt:lpstr>Нормативно-техническая база</vt:lpstr>
      <vt:lpstr>Применяемые методы</vt:lpstr>
      <vt:lpstr>Этапы управления профессиональными рисками</vt:lpstr>
      <vt:lpstr>Актуальные вопросы</vt:lpstr>
      <vt:lpstr>Обязательно ли проводить ОПР?</vt:lpstr>
      <vt:lpstr>Нужно ли привлекать к ОПР стороннюю организацию?</vt:lpstr>
      <vt:lpstr>Какие будут проводиться замеры и зачем они нужны, если у нас действует СОУТ?</vt:lpstr>
      <vt:lpstr>Но ведь у офисных сотрудников нет никаких рисков?</vt:lpstr>
      <vt:lpstr>Сколько лет действуют результаты оценки рисков?</vt:lpstr>
      <vt:lpstr> Что мне даст оценка рисков? Ещё один том документов?</vt:lpstr>
      <vt:lpstr> Выводы</vt:lpstr>
      <vt:lpstr>Основы управления профессиональными рисками в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управления профессиональными рисками в организации</dc:title>
  <dc:creator>Пользователь Windows</dc:creator>
  <cp:lastModifiedBy>galinas</cp:lastModifiedBy>
  <cp:revision>35</cp:revision>
  <dcterms:created xsi:type="dcterms:W3CDTF">2021-04-14T08:15:59Z</dcterms:created>
  <dcterms:modified xsi:type="dcterms:W3CDTF">2023-02-17T01:37:41Z</dcterms:modified>
</cp:coreProperties>
</file>